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954838" cy="93091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4FD066F-2D99-5D41-897B-943EF102026C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8D5D79E-0E85-406E-A7C1-F7682951935F}" type="datetimeFigureOut">
              <a:rPr lang="es-CO" smtClean="0"/>
              <a:pPr/>
              <a:t>13/09/2016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DA35356-9425-4D0E-A837-4D4D3C6E182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19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APRECIADOS ESTUDIANTES:</a:t>
            </a:r>
          </a:p>
          <a:p>
            <a:endParaRPr lang="es-CO" dirty="0" smtClean="0"/>
          </a:p>
          <a:p>
            <a:pPr defTabSz="934974"/>
            <a:r>
              <a:rPr lang="es-CO" dirty="0" smtClean="0"/>
              <a:t>Mediante</a:t>
            </a:r>
            <a:r>
              <a:rPr lang="es-CO" baseline="0" dirty="0" smtClean="0"/>
              <a:t> el presente se les informa que se habilito </a:t>
            </a:r>
            <a:r>
              <a:rPr lang="es-CO" baseline="0" dirty="0" err="1" smtClean="0"/>
              <a:t>realizacion</a:t>
            </a:r>
            <a:r>
              <a:rPr lang="es-CO" baseline="0" dirty="0" smtClean="0"/>
              <a:t> de supletorios y habilitaciones </a:t>
            </a:r>
            <a:r>
              <a:rPr lang="es-CO" baseline="0" dirty="0" err="1" smtClean="0"/>
              <a:t>extemporaneas</a:t>
            </a:r>
            <a:r>
              <a:rPr lang="es-CO" baseline="0" dirty="0" smtClean="0"/>
              <a:t> </a:t>
            </a:r>
            <a:r>
              <a:rPr lang="es-CO" dirty="0"/>
              <a:t>SUPLETORIOS DE TERCEROS PARCIALES :             DEL MIÉRCOLES 23 DE ENERO AL VIERNES 26 DE ENERO DE 2013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35356-9425-4D0E-A837-4D4D3C6E182E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58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91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79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98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42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08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46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01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9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08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1A45-415D-F24B-AAAF-EB4AD2C5884B}" type="datetimeFigureOut">
              <a:rPr lang="es-ES" smtClean="0"/>
              <a:pPr/>
              <a:t>13/09/2016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9264-0D2B-5F45-85BB-7B376AA098B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28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Diapositiva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52" y="5313"/>
            <a:ext cx="9221118" cy="685268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28811" y="363557"/>
            <a:ext cx="799363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ESCUELA DE TURISMO 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 </a:t>
            </a:r>
          </a:p>
          <a:p>
            <a:pPr algn="ctr"/>
            <a:r>
              <a:rPr lang="es-E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GASTRONOMIA</a:t>
            </a:r>
            <a:endParaRPr lang="es-E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94069" y="2599981"/>
            <a:ext cx="74694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/>
              <a:t>Mejores promedio I periodo 2016</a:t>
            </a:r>
          </a:p>
          <a:p>
            <a:pPr algn="ctr"/>
            <a:endParaRPr lang="es-CO" sz="3200" dirty="0" smtClean="0"/>
          </a:p>
          <a:p>
            <a:pPr algn="ctr"/>
            <a:r>
              <a:rPr lang="es-CO" sz="3200" dirty="0" smtClean="0"/>
              <a:t>JIMENEZ </a:t>
            </a:r>
            <a:r>
              <a:rPr lang="es-CO" sz="3200" dirty="0"/>
              <a:t>GOMEZ GLENIA ESTHER        </a:t>
            </a:r>
            <a:r>
              <a:rPr lang="es-CO" sz="3200" dirty="0" smtClean="0"/>
              <a:t>    </a:t>
            </a:r>
            <a:r>
              <a:rPr lang="es-CO" sz="3200" dirty="0"/>
              <a:t>4.8</a:t>
            </a:r>
          </a:p>
          <a:p>
            <a:pPr algn="ctr"/>
            <a:r>
              <a:rPr lang="es-CO" sz="3200" dirty="0" smtClean="0"/>
              <a:t>GONZALEZ MARTINEZ LUIS FERNANDO  4.7</a:t>
            </a:r>
          </a:p>
          <a:p>
            <a:pPr algn="ctr"/>
            <a:r>
              <a:rPr lang="es-CO" sz="3200" dirty="0" smtClean="0"/>
              <a:t>LORDYU POLO LEIDYS                                 4.5</a:t>
            </a:r>
          </a:p>
          <a:p>
            <a:pPr algn="ctr"/>
            <a:r>
              <a:rPr lang="es-CO" sz="3200" dirty="0" smtClean="0"/>
              <a:t>ALZATE MORALES ANLLY                            4.2</a:t>
            </a:r>
          </a:p>
          <a:p>
            <a:pPr algn="ctr"/>
            <a:endParaRPr lang="es-CO" sz="3200" dirty="0" smtClean="0"/>
          </a:p>
          <a:p>
            <a:pPr algn="ctr"/>
            <a:endParaRPr lang="es-CO" sz="3200" dirty="0" smtClean="0"/>
          </a:p>
          <a:p>
            <a:pPr algn="ctr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9990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52</Words>
  <Application>Microsoft Office PowerPoint</Application>
  <PresentationFormat>Presentación en pantalla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carlos agamez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agamez</dc:creator>
  <cp:lastModifiedBy>Carmen Elvira Gaviria Viloria</cp:lastModifiedBy>
  <cp:revision>128</cp:revision>
  <cp:lastPrinted>2015-03-02T16:42:11Z</cp:lastPrinted>
  <dcterms:created xsi:type="dcterms:W3CDTF">2012-07-26T17:22:25Z</dcterms:created>
  <dcterms:modified xsi:type="dcterms:W3CDTF">2016-09-13T13:43:58Z</dcterms:modified>
</cp:coreProperties>
</file>